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385113" cy="5119837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5" Type="http://schemas.openxmlformats.org/officeDocument/2006/relationships/viewProps" Target="viewProps.xml"/><Relationship Id="rId4" Type="http://schemas.openxmlformats.org/officeDocument/2006/relationships/tableStyles" Target="tableStyles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20" Type="http://schemas.openxmlformats.org/officeDocument/2006/relationships/image" Target="../media/image19.jpeg"/><Relationship Id="rId2" Type="http://schemas.openxmlformats.org/officeDocument/2006/relationships/image" Target="../media/image1.png"/><Relationship Id="rId19" Type="http://schemas.openxmlformats.org/officeDocument/2006/relationships/image" Target="../media/image18.jpeg"/><Relationship Id="rId18" Type="http://schemas.openxmlformats.org/officeDocument/2006/relationships/image" Target="../media/image17.png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6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1946" y="40185404"/>
            <a:ext cx="4583822" cy="31104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2533" y="36541447"/>
            <a:ext cx="4583821" cy="311045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9977" y="36704240"/>
            <a:ext cx="4586339" cy="598263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2150" y="4162176"/>
            <a:ext cx="4582729" cy="311925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21946" y="10902894"/>
            <a:ext cx="4583822" cy="311046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19214" y="6138598"/>
            <a:ext cx="4586553" cy="594213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9181" y="47354656"/>
            <a:ext cx="4583436" cy="31104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661286" y="42661966"/>
            <a:ext cx="775969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29"/>
              </a:lnSpc>
              <a:tabLst/>
            </a:pPr>
            <a:r>
              <a:rPr sz="300" kern="0" spc="4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IPC 610</a:t>
            </a:r>
            <a:r>
              <a:rPr sz="300" kern="0" spc="1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300" kern="0" spc="4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dJ</a:t>
            </a:r>
            <a:r>
              <a:rPr sz="300" kern="0" spc="7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" kern="0" spc="4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STD 001</a:t>
            </a:r>
            <a:r>
              <a:rPr sz="300" kern="0" spc="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300" kern="0" spc="4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  </a:t>
            </a:r>
            <a:r>
              <a:rPr sz="300" kern="0" spc="3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d   d</a:t>
            </a:r>
            <a:r>
              <a:rPr sz="300" kern="0" spc="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300" kern="0" spc="3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endParaRPr sz="300" dirty="0">
              <a:latin typeface="Arial"/>
              <a:ea typeface="Arial"/>
              <a:cs typeface="Arial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16298" y="42699409"/>
            <a:ext cx="4586315" cy="591081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21946" y="29168693"/>
            <a:ext cx="4583822" cy="311045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21946" y="21723731"/>
            <a:ext cx="4583820" cy="311045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21946" y="24514488"/>
            <a:ext cx="4583822" cy="5873903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21946" y="18140117"/>
            <a:ext cx="4583820" cy="311407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21946" y="18307183"/>
            <a:ext cx="4583820" cy="5666382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21946" y="12395355"/>
            <a:ext cx="4584035" cy="5272946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13222" y="675518"/>
            <a:ext cx="4592543" cy="522333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421946" y="30667253"/>
            <a:ext cx="4583826" cy="523260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19181" y="48952388"/>
            <a:ext cx="4430710" cy="139014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647516" y="42457256"/>
            <a:ext cx="492939" cy="449966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2956462" y="42457256"/>
            <a:ext cx="492938" cy="449966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4333736" y="42457256"/>
            <a:ext cx="492938" cy="449966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 rot="5400000">
            <a:off x="786801" y="48910310"/>
            <a:ext cx="731519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15"/>
              </a:lnSpc>
              <a:tabLst/>
            </a:pPr>
            <a:r>
              <a:rPr sz="500" b="1" kern="0" spc="60" dirty="0">
                <a:solidFill>
                  <a:srgbClr val="9BB7E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win cooperation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1606965" y="42661966"/>
            <a:ext cx="81978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29"/>
              </a:lnSpc>
              <a:tabLst/>
            </a:pP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</a:t>
            </a:r>
            <a:r>
              <a:rPr sz="300" kern="0" spc="1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i</a:t>
            </a:r>
            <a:r>
              <a:rPr sz="300" kern="0" spc="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</a:t>
            </a:r>
            <a:r>
              <a:rPr sz="300" kern="0" spc="3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300" kern="0" spc="1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ﬀ    hi</a:t>
            </a:r>
            <a:r>
              <a:rPr sz="300" kern="0" spc="3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300" kern="0" spc="1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300" kern="0" spc="20" dirty="0">
                <a:solidFill>
                  <a:srgbClr val="231F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lit</a:t>
            </a:r>
            <a:endParaRPr sz="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Application>CorelDRAW 2022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平姐.cdr</dc:title>
  <dc:creator>1</dc:creator>
  <dcterms:created xsi:type="dcterms:W3CDTF">2024-10-12T16:11:30Z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2024-12-10T14:40:57</vt:filetime>
  </property>
</Properties>
</file>